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97"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04D28D-7631-4BC4-9C9C-5562CD850E8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51FB3FE-1471-4ACE-82A6-5512E57A00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A621FD1-9458-4A4C-933C-5DE13DC00B90}"/>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D756FF22-BC89-4E9E-A760-9578A26DB2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242065F-3F28-4752-84B2-3AFEAEA2E7A8}"/>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1098300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1783B6-667B-44A9-AE66-95091363C55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7B2FF158-4EFC-4673-908D-1B5CB596F4E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0EA32C7-4044-4A8B-9E7A-38200D0F71AE}"/>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B47A81EC-9F57-41F5-89FA-20A583B43E3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E1AAFE7-0D21-43B4-9CC4-5AA25C6A9C28}"/>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2880706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BF487D9-61C1-4182-B41A-D790A232659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C731C788-3264-49C0-8D47-47F47FBD8DC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363063D-E5DC-4A0F-9358-ED3909B03CDE}"/>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8970CE94-E159-4B7E-831C-4E51D67A42E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8642B47-46FE-4FD5-B433-CF7D45A0EC7C}"/>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33953015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4DD251-82C1-4F75-9E74-A4E3B5B1B34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A104C44-54FC-469E-9B2D-8D6F2DF6AEB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67DB74E7-590F-4139-AA5F-DD6220CEE304}"/>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65255899-FFC9-432C-AF1F-9FFBF20CBA2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45ABCF7-01DC-420C-9D64-5771DB865B9F}"/>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286326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AC5335-30DE-46CD-9A34-EAC4E1F1EC94}"/>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3CD7220-713C-412A-80FF-62333F2742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4720B59-5135-4667-AA0C-B0B04662FCE8}"/>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376282CF-1E39-4E09-8857-9F361B3EC32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42AA16-FA0B-4B53-B806-D658BE2D1EE2}"/>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121190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9D030DE-E514-4645-826D-10BC2C35A014}"/>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02F01C7-56AF-4342-B906-A78AC1947C5A}"/>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E16E782A-5876-4E94-A2F3-25D89F99D91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9E276BA-809A-4CA1-A776-669B994FA015}"/>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6" name="Espace réservé du pied de page 5">
            <a:extLst>
              <a:ext uri="{FF2B5EF4-FFF2-40B4-BE49-F238E27FC236}">
                <a16:creationId xmlns:a16="http://schemas.microsoft.com/office/drawing/2014/main" id="{8D6B8725-9ECF-4270-837B-77F6C9BDF7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7F73C57-56C7-402B-BEA4-E3FC4E685B26}"/>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301490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FED7D1-86DE-4553-A715-A44DF75F040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B1DD6FAC-996D-4E7F-AC48-B7E35BB529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E08938E-E884-476F-A297-E07A2FF896D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C1E1886-FE75-4538-99A0-EFF5F7030A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1422957-6FF3-4D57-B5D4-A32B0DDF5FA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C799521-13AE-47FD-BB49-B0A2BC515B82}"/>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8" name="Espace réservé du pied de page 7">
            <a:extLst>
              <a:ext uri="{FF2B5EF4-FFF2-40B4-BE49-F238E27FC236}">
                <a16:creationId xmlns:a16="http://schemas.microsoft.com/office/drawing/2014/main" id="{32E9ED8D-1B20-4429-9A63-576D1B6AE4E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3FEA924-A757-4298-B5DC-C869F489552F}"/>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4233244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C7FE77-BC93-4FA9-A067-0293318301F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C6449DD3-1155-40FF-BA0A-6799952684E4}"/>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4" name="Espace réservé du pied de page 3">
            <a:extLst>
              <a:ext uri="{FF2B5EF4-FFF2-40B4-BE49-F238E27FC236}">
                <a16:creationId xmlns:a16="http://schemas.microsoft.com/office/drawing/2014/main" id="{0A75C917-F87F-4020-B767-E9F61B085F9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ADACB6F7-A0E8-4D44-9620-421F45DD670D}"/>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93517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6EEC7A9-2E60-412D-8017-F46F42B30EE4}"/>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3" name="Espace réservé du pied de page 2">
            <a:extLst>
              <a:ext uri="{FF2B5EF4-FFF2-40B4-BE49-F238E27FC236}">
                <a16:creationId xmlns:a16="http://schemas.microsoft.com/office/drawing/2014/main" id="{BC07F39A-F9AB-4B13-8B0E-0E5042D288FE}"/>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DBB4C5BC-383E-4E83-A81A-ED499462512A}"/>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4065952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7BCB8E-9D6B-4A75-A886-0CA3BE20EA8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B2CF4D8-2FA8-415C-9714-DE59419118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6611C6E-8813-4B36-80EA-ECF8B5D66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9220CF2-0EC8-4C91-97C0-B7DC561376AF}"/>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6" name="Espace réservé du pied de page 5">
            <a:extLst>
              <a:ext uri="{FF2B5EF4-FFF2-40B4-BE49-F238E27FC236}">
                <a16:creationId xmlns:a16="http://schemas.microsoft.com/office/drawing/2014/main" id="{413A450C-D4F5-4046-861F-0622CFCB624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5B89C30-C5B8-43A7-9894-64F9FC227E0B}"/>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113907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69EC16-9271-4513-8842-22022B24694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959D8931-7689-42D0-8633-158A22AB6B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88D3664-7FC1-4DA2-8A29-50652E8849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5436F32-C71E-4AF3-9FC4-B38E2A568AE5}"/>
              </a:ext>
            </a:extLst>
          </p:cNvPr>
          <p:cNvSpPr>
            <a:spLocks noGrp="1"/>
          </p:cNvSpPr>
          <p:nvPr>
            <p:ph type="dt" sz="half" idx="10"/>
          </p:nvPr>
        </p:nvSpPr>
        <p:spPr/>
        <p:txBody>
          <a:bodyPr/>
          <a:lstStyle/>
          <a:p>
            <a:fld id="{A52C546F-DBEB-43E0-A6C7-AE137B0A8C63}" type="datetimeFigureOut">
              <a:rPr lang="fr-FR" smtClean="0"/>
              <a:t>25/03/2019</a:t>
            </a:fld>
            <a:endParaRPr lang="fr-FR"/>
          </a:p>
        </p:txBody>
      </p:sp>
      <p:sp>
        <p:nvSpPr>
          <p:cNvPr id="6" name="Espace réservé du pied de page 5">
            <a:extLst>
              <a:ext uri="{FF2B5EF4-FFF2-40B4-BE49-F238E27FC236}">
                <a16:creationId xmlns:a16="http://schemas.microsoft.com/office/drawing/2014/main" id="{B07629D5-C95B-44B9-B77A-FCD9F95CB1D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1A0154A-B206-421F-B41C-7B35D760A8C6}"/>
              </a:ext>
            </a:extLst>
          </p:cNvPr>
          <p:cNvSpPr>
            <a:spLocks noGrp="1"/>
          </p:cNvSpPr>
          <p:nvPr>
            <p:ph type="sldNum" sz="quarter" idx="12"/>
          </p:nvPr>
        </p:nvSpPr>
        <p:spPr/>
        <p:txBody>
          <a:bodyPr/>
          <a:lstStyle/>
          <a:p>
            <a:fld id="{E728E854-7DD7-457E-960D-3B74E1BFAB2A}" type="slidenum">
              <a:rPr lang="fr-FR" smtClean="0"/>
              <a:t>‹N°›</a:t>
            </a:fld>
            <a:endParaRPr lang="fr-FR"/>
          </a:p>
        </p:txBody>
      </p:sp>
    </p:spTree>
    <p:extLst>
      <p:ext uri="{BB962C8B-B14F-4D97-AF65-F5344CB8AC3E}">
        <p14:creationId xmlns:p14="http://schemas.microsoft.com/office/powerpoint/2010/main" val="100574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B69E5DA-1BFC-4060-9ADB-F11626ECDD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B0EB3E8-618A-4021-B360-A0DD09D934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D231754-7E2C-4D8A-AA97-258C008CEE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2C546F-DBEB-43E0-A6C7-AE137B0A8C63}" type="datetimeFigureOut">
              <a:rPr lang="fr-FR" smtClean="0"/>
              <a:t>25/03/2019</a:t>
            </a:fld>
            <a:endParaRPr lang="fr-FR"/>
          </a:p>
        </p:txBody>
      </p:sp>
      <p:sp>
        <p:nvSpPr>
          <p:cNvPr id="5" name="Espace réservé du pied de page 4">
            <a:extLst>
              <a:ext uri="{FF2B5EF4-FFF2-40B4-BE49-F238E27FC236}">
                <a16:creationId xmlns:a16="http://schemas.microsoft.com/office/drawing/2014/main" id="{B719A73E-CBDF-4322-9968-4FE9F2220F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A891EE8-C712-4BC5-BF5B-3D560496A2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8E854-7DD7-457E-960D-3B74E1BFAB2A}" type="slidenum">
              <a:rPr lang="fr-FR" smtClean="0"/>
              <a:t>‹N°›</a:t>
            </a:fld>
            <a:endParaRPr lang="fr-FR"/>
          </a:p>
        </p:txBody>
      </p:sp>
    </p:spTree>
    <p:extLst>
      <p:ext uri="{BB962C8B-B14F-4D97-AF65-F5344CB8AC3E}">
        <p14:creationId xmlns:p14="http://schemas.microsoft.com/office/powerpoint/2010/main" val="2986984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0B277770-E5AF-4945-A67D-8B66C97EE5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9284" y="2991679"/>
            <a:ext cx="9031771" cy="3492728"/>
          </a:xfrm>
          <a:prstGeom prst="rect">
            <a:avLst/>
          </a:prstGeom>
        </p:spPr>
      </p:pic>
      <p:sp>
        <p:nvSpPr>
          <p:cNvPr id="6" name="Rectangle 5">
            <a:extLst>
              <a:ext uri="{FF2B5EF4-FFF2-40B4-BE49-F238E27FC236}">
                <a16:creationId xmlns:a16="http://schemas.microsoft.com/office/drawing/2014/main" id="{D2B724E9-1310-44D0-BA04-D7C1F561C7C0}"/>
              </a:ext>
            </a:extLst>
          </p:cNvPr>
          <p:cNvSpPr/>
          <p:nvPr/>
        </p:nvSpPr>
        <p:spPr>
          <a:xfrm>
            <a:off x="669438" y="829571"/>
            <a:ext cx="11191461" cy="2062103"/>
          </a:xfrm>
          <a:prstGeom prst="rect">
            <a:avLst/>
          </a:prstGeom>
        </p:spPr>
        <p:txBody>
          <a:bodyPr wrap="square">
            <a:spAutoFit/>
          </a:bodyPr>
          <a:lstStyle/>
          <a:p>
            <a:r>
              <a:rPr lang="fr-FR" sz="1600" b="1" i="0" u="none" strike="noStrike" dirty="0">
                <a:solidFill>
                  <a:srgbClr val="333333"/>
                </a:solidFill>
                <a:effectLst/>
              </a:rPr>
              <a:t>A qui s’adresse le MOOC « L’Atelier RGPD » ?</a:t>
            </a:r>
          </a:p>
          <a:p>
            <a:r>
              <a:rPr lang="fr-FR" sz="1600" b="0" i="0" u="none" strike="noStrike" dirty="0">
                <a:solidFill>
                  <a:srgbClr val="71716E"/>
                </a:solidFill>
                <a:effectLst/>
              </a:rPr>
              <a:t>Ce </a:t>
            </a:r>
            <a:r>
              <a:rPr lang="fr-FR" sz="1600" b="0" i="0" u="none" strike="noStrike" dirty="0" err="1">
                <a:solidFill>
                  <a:srgbClr val="71716E"/>
                </a:solidFill>
                <a:effectLst/>
              </a:rPr>
              <a:t>Mooc</a:t>
            </a:r>
            <a:r>
              <a:rPr lang="fr-FR" sz="1600" b="0" i="0" u="none" strike="noStrike" dirty="0">
                <a:solidFill>
                  <a:srgbClr val="71716E"/>
                </a:solidFill>
                <a:effectLst/>
              </a:rPr>
              <a:t> s’adresse principalement aux Délégués à la Protection des données (DPO) et futurs délégués et aux professionnels voulant appréhender le sujet RGPD. Il convient aussi bien aux profils techniques que juridiques et peut être suivi par toute personne curieuse de cette matière !</a:t>
            </a:r>
          </a:p>
          <a:p>
            <a:r>
              <a:rPr lang="fr-FR" sz="1600" b="1" i="0" u="none" strike="noStrike" dirty="0">
                <a:solidFill>
                  <a:srgbClr val="333333"/>
                </a:solidFill>
                <a:effectLst/>
              </a:rPr>
              <a:t>Que contient le MOOC « L’Atelier RGPD » ?</a:t>
            </a:r>
          </a:p>
          <a:p>
            <a:r>
              <a:rPr lang="fr-FR" sz="1600" b="0" i="0" u="none" strike="noStrike" dirty="0">
                <a:solidFill>
                  <a:srgbClr val="71716E"/>
                </a:solidFill>
                <a:effectLst/>
              </a:rPr>
              <a:t>Ce </a:t>
            </a:r>
            <a:r>
              <a:rPr lang="fr-FR" sz="1600" b="0" i="0" u="none" strike="noStrike" dirty="0" err="1">
                <a:solidFill>
                  <a:srgbClr val="71716E"/>
                </a:solidFill>
                <a:effectLst/>
              </a:rPr>
              <a:t>Mooc</a:t>
            </a:r>
            <a:r>
              <a:rPr lang="fr-FR" sz="1600" b="0" i="0" u="none" strike="noStrike" dirty="0">
                <a:solidFill>
                  <a:srgbClr val="71716E"/>
                </a:solidFill>
                <a:effectLst/>
              </a:rPr>
              <a:t> a été élaboré par les juristes et experts de la CNIL. Il est composé de vidéos, de textes, d’illustrations et de cas concrets et propose des quizz et des évaluations.</a:t>
            </a:r>
          </a:p>
          <a:p>
            <a:r>
              <a:rPr lang="fr-FR" sz="1600" b="0" i="0" u="none" strike="noStrike" dirty="0">
                <a:solidFill>
                  <a:srgbClr val="71716E"/>
                </a:solidFill>
                <a:effectLst/>
              </a:rPr>
              <a:t>Le </a:t>
            </a:r>
            <a:r>
              <a:rPr lang="fr-FR" sz="1600" b="0" i="0" u="none" strike="noStrike" dirty="0" err="1">
                <a:solidFill>
                  <a:srgbClr val="71716E"/>
                </a:solidFill>
                <a:effectLst/>
              </a:rPr>
              <a:t>Mooc</a:t>
            </a:r>
            <a:r>
              <a:rPr lang="fr-FR" sz="1600" b="0" i="0" u="none" strike="noStrike" dirty="0">
                <a:solidFill>
                  <a:srgbClr val="71716E"/>
                </a:solidFill>
                <a:effectLst/>
              </a:rPr>
              <a:t> est structuré en 4 modules avec une durée moyenne de 5h </a:t>
            </a:r>
          </a:p>
        </p:txBody>
      </p:sp>
      <p:sp>
        <p:nvSpPr>
          <p:cNvPr id="7" name="ZoneTexte 6">
            <a:extLst>
              <a:ext uri="{FF2B5EF4-FFF2-40B4-BE49-F238E27FC236}">
                <a16:creationId xmlns:a16="http://schemas.microsoft.com/office/drawing/2014/main" id="{080F685E-9D63-4709-B599-C60BCFA8C783}"/>
              </a:ext>
            </a:extLst>
          </p:cNvPr>
          <p:cNvSpPr txBox="1"/>
          <p:nvPr/>
        </p:nvSpPr>
        <p:spPr>
          <a:xfrm>
            <a:off x="669438" y="288235"/>
            <a:ext cx="10810258" cy="461665"/>
          </a:xfrm>
          <a:prstGeom prst="rect">
            <a:avLst/>
          </a:prstGeom>
          <a:noFill/>
        </p:spPr>
        <p:txBody>
          <a:bodyPr wrap="square" rtlCol="0">
            <a:spAutoFit/>
          </a:bodyPr>
          <a:lstStyle/>
          <a:p>
            <a:pPr algn="ctr"/>
            <a:r>
              <a:rPr lang="fr-FR" sz="2400" b="1" dirty="0">
                <a:solidFill>
                  <a:srgbClr val="0070C0"/>
                </a:solidFill>
              </a:rPr>
              <a:t>L’ATELIER RGPD – Une formation en ligne du CNIL</a:t>
            </a:r>
          </a:p>
        </p:txBody>
      </p:sp>
    </p:spTree>
    <p:extLst>
      <p:ext uri="{BB962C8B-B14F-4D97-AF65-F5344CB8AC3E}">
        <p14:creationId xmlns:p14="http://schemas.microsoft.com/office/powerpoint/2010/main" val="10591586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14</Words>
  <Application>Microsoft Office PowerPoint</Application>
  <PresentationFormat>Grand écran</PresentationFormat>
  <Paragraphs>6</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Calibri Light</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Laura Delmas</dc:creator>
  <cp:lastModifiedBy>Laura Delmas</cp:lastModifiedBy>
  <cp:revision>1</cp:revision>
  <dcterms:created xsi:type="dcterms:W3CDTF">2019-03-25T08:55:16Z</dcterms:created>
  <dcterms:modified xsi:type="dcterms:W3CDTF">2019-03-25T09:00:50Z</dcterms:modified>
</cp:coreProperties>
</file>